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3A47A-DA78-3148-97DD-A1C70882F840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224D-00A9-8940-B4AD-A1EEB30B14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Daily life in China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necessities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衣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行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12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Daily life in China</vt:lpstr>
      <vt:lpstr>Basic necessities of life</vt:lpstr>
      <vt:lpstr>衣</vt:lpstr>
      <vt:lpstr>食</vt:lpstr>
      <vt:lpstr>住</vt:lpstr>
      <vt:lpstr>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life in China</dc:title>
  <dc:creator>Ruohan  Sun</dc:creator>
  <cp:lastModifiedBy>Ruohan  Sun</cp:lastModifiedBy>
  <cp:revision>1</cp:revision>
  <dcterms:created xsi:type="dcterms:W3CDTF">2012-02-13T19:21:18Z</dcterms:created>
  <dcterms:modified xsi:type="dcterms:W3CDTF">2012-02-14T00:44:57Z</dcterms:modified>
</cp:coreProperties>
</file>